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F8B77-6973-4BD6-8653-4DF6FBBA8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8A55FA-47BF-4706-9602-1C314ED08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BB2F8-83EE-4148-A646-F3D66DE1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E25103-A6AB-4580-9B5B-465FA820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BEC285-84ED-41C4-AEE2-3E231AB4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459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42D48-C7D5-46A4-9AAE-EF06EFFB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0A2B49-7CB5-436A-8CC5-72A3BE61D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8F943B-4986-4485-8837-63A9DE91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4F8AD7-E459-46E6-9AEF-C430C212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CB0F92-FD93-4FC0-8038-DFF531D5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603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E63D40-7D3C-41F0-95EA-60185BE93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97C7FA-F1E7-461D-96E4-1F112FDF1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77FA4-8F15-4512-9700-A12D0A8C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A8F4B4-24A2-4D0A-8A2F-CEB16738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660E1B-51B0-45DA-A906-18ED8719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2935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52F6B-BE23-4E9D-8D5C-399FBC0A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D42CE1-350D-4539-89E1-2F2E197CC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5A7F33-3ED8-4809-A167-DF1C8727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4F8CAF-0C3C-4838-BB42-2BCB6A38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B5ACAD-6362-4EAD-8857-39ABB164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580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62BEB-8862-434A-987D-0A9D725A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FF2D44-874B-49FC-A340-CE35D960A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B45D1E-AF76-4831-99BF-72B87EE6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F9C59-8AE6-4A8E-9457-8D39A881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7EA0EC-D120-40E6-9169-C60BB17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266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BFC66-B16A-45C6-9D49-89BF6F9E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E094B-1061-49E0-83FE-E7DCF54BB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2FB3FE-BAC8-494C-AE89-793B60BB1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55E3B7-91A2-4542-A308-BCF6BC2C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A157A2-0C7D-47C2-A618-5D2BF116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00B7EF-6CA5-43BA-9C3E-DC78B8B2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370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08FB6-D412-43EB-A995-8FDE868D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F9EEDB-18AF-4537-A913-727EA93E4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3C1918-1E7E-4248-BE93-334CB433E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986BAE1-D00F-47B1-859F-E5423B4C7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C62B54-9B5F-4BE6-B871-7B6768D81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56AF04-A359-4388-95AB-78FA6AE1D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675A33F-30DC-4B9F-856D-0054EB27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0252E54-6E15-45D5-A48E-D714F24D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422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12BA5-37B4-4D5B-94C6-EE75895C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0BD8FE0-0D5F-4BC2-BBC2-92E42B7D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42303B-FDE0-4C93-A88D-6C546FE2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D54D49-E456-43EE-BD26-2A322D44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79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B5A471-3345-475E-B377-618FFA0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BC56E3-BD26-4820-A79E-79DC8558F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3AE8F-AC30-4640-8CE3-B504E64E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86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D0E9D3-98B9-4493-BF35-7D0E62C1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07E7B0-12AF-4CBA-841E-46FA2CAA7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C4C6ED-DE38-4D71-90D5-0EBCAD55A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225983-5F17-41EB-888A-9C06AF27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2ACBA6-E849-4C97-9D96-2C6143FB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EFE97D-EAED-4CB2-A29D-B8B1423D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718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6A6EA-8131-4544-B4F1-9F8A09C1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79DAD9-7FDF-46E5-A15F-7C8C886D3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5F3C9C-6432-4673-BB35-23029E84F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4C40C7-5185-483B-ACFF-5FEDD0CC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B1E48B-D756-4CCF-9B58-7CF35D37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169486-E421-4BDC-AE20-85BF812F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20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14B81F-9F49-4373-855A-81CD50BA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481DF2-631A-4333-A086-5C152A8F9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DAA364-8788-4D9F-BC6B-B15A9E77D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046F3-544D-42C0-87D4-CB2D72A71FF2}" type="datetimeFigureOut">
              <a:rPr lang="de-CH" smtClean="0"/>
              <a:t>15.01.2022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9F8350-B703-4875-8471-17961D7C1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6192F-2A3F-440E-95F8-72D623343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CA9CA-62AB-406D-B717-D31BEC3D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47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57E19CA9-45B6-4045-A130-88070702E97B}"/>
              </a:ext>
            </a:extLst>
          </p:cNvPr>
          <p:cNvSpPr txBox="1"/>
          <p:nvPr/>
        </p:nvSpPr>
        <p:spPr>
          <a:xfrm>
            <a:off x="9175706" y="879259"/>
            <a:ext cx="1013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dirty="0" err="1"/>
              <a:t>Sunspotter</a:t>
            </a:r>
            <a:r>
              <a:rPr lang="de-CH" sz="1100" dirty="0"/>
              <a:t> Voyager (</a:t>
            </a:r>
            <a:r>
              <a:rPr lang="de-CH" sz="1100" b="1" dirty="0"/>
              <a:t>CH</a:t>
            </a:r>
            <a:r>
              <a:rPr lang="de-CH" sz="1100" dirty="0"/>
              <a:t>)</a:t>
            </a:r>
          </a:p>
        </p:txBody>
      </p:sp>
      <p:pic>
        <p:nvPicPr>
          <p:cNvPr id="7" name="Picture 12" descr="Node.js - Wikipedia">
            <a:extLst>
              <a:ext uri="{FF2B5EF4-FFF2-40B4-BE49-F238E27FC236}">
                <a16:creationId xmlns:a16="http://schemas.microsoft.com/office/drawing/2014/main" id="{1D1E2B97-88F8-4138-96C5-8F8FC9896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754" y="1357835"/>
            <a:ext cx="901095" cy="5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D72540-5E39-4723-8CC1-2B2D50F552F0}"/>
              </a:ext>
            </a:extLst>
          </p:cNvPr>
          <p:cNvSpPr/>
          <p:nvPr/>
        </p:nvSpPr>
        <p:spPr>
          <a:xfrm>
            <a:off x="9048005" y="726614"/>
            <a:ext cx="1268594" cy="1267174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chemeClr val="tx1"/>
                </a:solidFill>
                <a:prstDash val="solid"/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10" descr="Docker - Logos Download">
            <a:extLst>
              <a:ext uri="{FF2B5EF4-FFF2-40B4-BE49-F238E27FC236}">
                <a16:creationId xmlns:a16="http://schemas.microsoft.com/office/drawing/2014/main" id="{F66A6873-3432-4661-BA40-BC997646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462" y="1751951"/>
            <a:ext cx="576272" cy="48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Voyager 1 - Wikipedia">
            <a:extLst>
              <a:ext uri="{FF2B5EF4-FFF2-40B4-BE49-F238E27FC236}">
                <a16:creationId xmlns:a16="http://schemas.microsoft.com/office/drawing/2014/main" id="{1ABDE0BE-CA0F-4EFF-991C-64FACD84A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198" y="352192"/>
            <a:ext cx="1416827" cy="10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377CD3B-9B65-4ABC-B18F-7D6EE35A7907}"/>
              </a:ext>
            </a:extLst>
          </p:cNvPr>
          <p:cNvGrpSpPr/>
          <p:nvPr/>
        </p:nvGrpSpPr>
        <p:grpSpPr>
          <a:xfrm>
            <a:off x="9227435" y="3346969"/>
            <a:ext cx="950324" cy="1190324"/>
            <a:chOff x="9850788" y="4992857"/>
            <a:chExt cx="950324" cy="1190324"/>
          </a:xfrm>
        </p:grpSpPr>
        <p:pic>
          <p:nvPicPr>
            <p:cNvPr id="17" name="Picture 18" descr="Windy.com - Weather Radar, Satellite and Forecast 20.0107 ...">
              <a:extLst>
                <a:ext uri="{FF2B5EF4-FFF2-40B4-BE49-F238E27FC236}">
                  <a16:creationId xmlns:a16="http://schemas.microsoft.com/office/drawing/2014/main" id="{E2108732-9198-4821-8641-5AF52ACCF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0788" y="4992857"/>
              <a:ext cx="921589" cy="92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2A9329F-0B14-4332-A38C-CF6CA75CA9A2}"/>
                </a:ext>
              </a:extLst>
            </p:cNvPr>
            <p:cNvSpPr txBox="1"/>
            <p:nvPr/>
          </p:nvSpPr>
          <p:spPr>
            <a:xfrm>
              <a:off x="9850788" y="5921571"/>
              <a:ext cx="9503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Windy.com</a:t>
              </a:r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81345B54-E923-45AF-9832-32EEA8F5A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448" y="3286896"/>
            <a:ext cx="770013" cy="10422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33FFE35-C49D-4855-8547-89A37C129A52}"/>
              </a:ext>
            </a:extLst>
          </p:cNvPr>
          <p:cNvSpPr txBox="1"/>
          <p:nvPr/>
        </p:nvSpPr>
        <p:spPr>
          <a:xfrm>
            <a:off x="10437990" y="2897288"/>
            <a:ext cx="950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Scrapper</a:t>
            </a:r>
            <a:endParaRPr lang="de-CH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F46B20E1-DFC6-4503-8115-36B900B7E9E4}"/>
              </a:ext>
            </a:extLst>
          </p:cNvPr>
          <p:cNvCxnSpPr>
            <a:cxnSpLocks/>
            <a:stCxn id="13" idx="1"/>
            <a:endCxn id="17" idx="3"/>
          </p:cNvCxnSpPr>
          <p:nvPr/>
        </p:nvCxnSpPr>
        <p:spPr>
          <a:xfrm rot="10800000">
            <a:off x="10149024" y="3807764"/>
            <a:ext cx="430424" cy="2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A164EFB-B876-490D-A296-655D01FE8E3B}"/>
              </a:ext>
            </a:extLst>
          </p:cNvPr>
          <p:cNvSpPr txBox="1"/>
          <p:nvPr/>
        </p:nvSpPr>
        <p:spPr>
          <a:xfrm>
            <a:off x="10008614" y="4434963"/>
            <a:ext cx="18876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/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webcams</a:t>
            </a:r>
            <a:endParaRPr lang="de-CH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/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history</a:t>
            </a:r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  <a:endParaRPr lang="de-CH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69C0A0A-8E59-43E5-98F8-71848C1F4AE7}"/>
              </a:ext>
            </a:extLst>
          </p:cNvPr>
          <p:cNvGrpSpPr/>
          <p:nvPr/>
        </p:nvGrpSpPr>
        <p:grpSpPr>
          <a:xfrm>
            <a:off x="6588926" y="743640"/>
            <a:ext cx="1891430" cy="1810019"/>
            <a:chOff x="7569186" y="2659560"/>
            <a:chExt cx="1891430" cy="1810019"/>
          </a:xfrm>
        </p:grpSpPr>
        <p:sp>
          <p:nvSpPr>
            <p:cNvPr id="23" name="Flussdiagramm: Magnetplattenspeicher 22">
              <a:extLst>
                <a:ext uri="{FF2B5EF4-FFF2-40B4-BE49-F238E27FC236}">
                  <a16:creationId xmlns:a16="http://schemas.microsoft.com/office/drawing/2014/main" id="{3AF17741-23EC-47E0-AFAE-734D6D6877CE}"/>
                </a:ext>
              </a:extLst>
            </p:cNvPr>
            <p:cNvSpPr/>
            <p:nvPr/>
          </p:nvSpPr>
          <p:spPr>
            <a:xfrm>
              <a:off x="7945648" y="2659560"/>
              <a:ext cx="905498" cy="124229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4" name="Picture 6" descr="PostgreSQL - PostgreSQL - qwe.wiki">
              <a:extLst>
                <a:ext uri="{FF2B5EF4-FFF2-40B4-BE49-F238E27FC236}">
                  <a16:creationId xmlns:a16="http://schemas.microsoft.com/office/drawing/2014/main" id="{1F1C3A5A-0E49-4BDA-BEEB-D141858D9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8196" y="3150933"/>
              <a:ext cx="560401" cy="57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omepage - GISMentors">
              <a:extLst>
                <a:ext uri="{FF2B5EF4-FFF2-40B4-BE49-F238E27FC236}">
                  <a16:creationId xmlns:a16="http://schemas.microsoft.com/office/drawing/2014/main" id="{A88AB87F-417C-4084-84DC-17DFE0C4E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901" y="3429000"/>
              <a:ext cx="672490" cy="67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74D42EE-FF0B-4333-853A-A3B1A6FE74AA}"/>
                </a:ext>
              </a:extLst>
            </p:cNvPr>
            <p:cNvSpPr txBox="1"/>
            <p:nvPr/>
          </p:nvSpPr>
          <p:spPr>
            <a:xfrm>
              <a:off x="7569186" y="4038692"/>
              <a:ext cx="18914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PostgreSQL &amp; </a:t>
              </a:r>
              <a:r>
                <a:rPr lang="de-CH" sz="11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PostGIS</a:t>
              </a:r>
              <a:endParaRPr lang="de-CH" sz="11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de-CH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(Geodatenbank)</a:t>
              </a:r>
            </a:p>
          </p:txBody>
        </p:sp>
      </p:grp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C83FA0DA-9876-4E04-9F54-465290C8AF2B}"/>
              </a:ext>
            </a:extLst>
          </p:cNvPr>
          <p:cNvCxnSpPr>
            <a:cxnSpLocks/>
            <a:stCxn id="8" idx="1"/>
            <a:endCxn id="23" idx="4"/>
          </p:cNvCxnSpPr>
          <p:nvPr/>
        </p:nvCxnSpPr>
        <p:spPr>
          <a:xfrm rot="10800000" flipV="1">
            <a:off x="7870887" y="1360201"/>
            <a:ext cx="1177119" cy="45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51B0238-B229-4A88-A675-3DA0CD7F8448}"/>
              </a:ext>
            </a:extLst>
          </p:cNvPr>
          <p:cNvSpPr txBox="1"/>
          <p:nvPr/>
        </p:nvSpPr>
        <p:spPr>
          <a:xfrm>
            <a:off x="7779001" y="813324"/>
            <a:ext cx="1378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/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webcams</a:t>
            </a:r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/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current</a:t>
            </a:r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endParaRPr lang="de-CH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52BC4BE-A65F-4EAA-814B-4D9450AA51D7}"/>
              </a:ext>
            </a:extLst>
          </p:cNvPr>
          <p:cNvCxnSpPr>
            <a:stCxn id="47" idx="3"/>
            <a:endCxn id="43" idx="1"/>
          </p:cNvCxnSpPr>
          <p:nvPr/>
        </p:nvCxnSpPr>
        <p:spPr>
          <a:xfrm flipV="1">
            <a:off x="3696398" y="1363098"/>
            <a:ext cx="936348" cy="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CE8A6B5-8710-42F9-B98A-C66D4BA89D0F}"/>
              </a:ext>
            </a:extLst>
          </p:cNvPr>
          <p:cNvCxnSpPr>
            <a:stCxn id="30" idx="3"/>
            <a:endCxn id="47" idx="1"/>
          </p:cNvCxnSpPr>
          <p:nvPr/>
        </p:nvCxnSpPr>
        <p:spPr>
          <a:xfrm>
            <a:off x="1917883" y="1365234"/>
            <a:ext cx="4763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31631AB8-8AD2-4CEB-BE92-95AB964DF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308" y="784688"/>
            <a:ext cx="1685575" cy="1161091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AAD0E4C3-AB13-4FF1-BD43-07981DF52461}"/>
              </a:ext>
            </a:extLst>
          </p:cNvPr>
          <p:cNvGrpSpPr/>
          <p:nvPr/>
        </p:nvGrpSpPr>
        <p:grpSpPr>
          <a:xfrm>
            <a:off x="2394195" y="725565"/>
            <a:ext cx="1590339" cy="1359856"/>
            <a:chOff x="2899774" y="2499798"/>
            <a:chExt cx="1590339" cy="1359856"/>
          </a:xfrm>
        </p:grpSpPr>
        <p:pic>
          <p:nvPicPr>
            <p:cNvPr id="46" name="Picture 8" descr="Apache Error: No matching DirectoryIndex (index.html ...">
              <a:extLst>
                <a:ext uri="{FF2B5EF4-FFF2-40B4-BE49-F238E27FC236}">
                  <a16:creationId xmlns:a16="http://schemas.microsoft.com/office/drawing/2014/main" id="{FDDE0165-F1EB-4506-9163-296DCD532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327" y="2499798"/>
              <a:ext cx="1084344" cy="108434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0951794A-1BB7-496D-BB7C-EC89EFC1660D}"/>
                </a:ext>
              </a:extLst>
            </p:cNvPr>
            <p:cNvSpPr/>
            <p:nvPr/>
          </p:nvSpPr>
          <p:spPr>
            <a:xfrm>
              <a:off x="2899774" y="2650951"/>
              <a:ext cx="1302203" cy="97703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BC71011-BB37-4868-8D74-25B817DB1A6F}"/>
                </a:ext>
              </a:extLst>
            </p:cNvPr>
            <p:cNvSpPr txBox="1"/>
            <p:nvPr/>
          </p:nvSpPr>
          <p:spPr>
            <a:xfrm>
              <a:off x="2948327" y="3344452"/>
              <a:ext cx="11760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de-CH" sz="11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mod_proxy</a:t>
              </a:r>
              <a:endParaRPr lang="de-CH" sz="11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9" name="Picture 10" descr="Docker - Logos Download">
              <a:extLst>
                <a:ext uri="{FF2B5EF4-FFF2-40B4-BE49-F238E27FC236}">
                  <a16:creationId xmlns:a16="http://schemas.microsoft.com/office/drawing/2014/main" id="{E4A9C335-5E73-4349-A793-9093794B9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841" y="3375981"/>
              <a:ext cx="576272" cy="48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5F15F11C-805A-49E1-87A7-1831AE55CEEE}"/>
              </a:ext>
            </a:extLst>
          </p:cNvPr>
          <p:cNvSpPr txBox="1"/>
          <p:nvPr/>
        </p:nvSpPr>
        <p:spPr>
          <a:xfrm>
            <a:off x="495565" y="463955"/>
            <a:ext cx="115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>
                <a:solidFill>
                  <a:schemeClr val="tx1">
                    <a:lumMod val="75000"/>
                    <a:lumOff val="25000"/>
                  </a:schemeClr>
                </a:solidFill>
              </a:rPr>
              <a:t>sunspotter.ch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ECFB7BF-4470-4916-9B0A-223040A5DD49}"/>
              </a:ext>
            </a:extLst>
          </p:cNvPr>
          <p:cNvCxnSpPr>
            <a:cxnSpLocks/>
            <a:stCxn id="43" idx="3"/>
            <a:endCxn id="23" idx="2"/>
          </p:cNvCxnSpPr>
          <p:nvPr/>
        </p:nvCxnSpPr>
        <p:spPr>
          <a:xfrm>
            <a:off x="5901340" y="1363098"/>
            <a:ext cx="1064048" cy="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6E2CF1FB-D856-4F4C-AC80-C32AF1D645EA}"/>
              </a:ext>
            </a:extLst>
          </p:cNvPr>
          <p:cNvGrpSpPr/>
          <p:nvPr/>
        </p:nvGrpSpPr>
        <p:grpSpPr>
          <a:xfrm>
            <a:off x="4632746" y="729511"/>
            <a:ext cx="1556729" cy="1509010"/>
            <a:chOff x="5103844" y="2568534"/>
            <a:chExt cx="1556729" cy="1509010"/>
          </a:xfrm>
        </p:grpSpPr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9A0F1EC-2F87-4D4D-9E87-FBD15F285518}"/>
                </a:ext>
              </a:extLst>
            </p:cNvPr>
            <p:cNvSpPr txBox="1"/>
            <p:nvPr/>
          </p:nvSpPr>
          <p:spPr>
            <a:xfrm>
              <a:off x="5231545" y="2721179"/>
              <a:ext cx="10131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Sunspotter</a:t>
              </a:r>
              <a:r>
                <a:rPr lang="de-CH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de-CH" sz="11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WebApp</a:t>
              </a:r>
              <a:endParaRPr lang="de-CH" sz="11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2" name="Picture 12" descr="Node.js - Wikipedia">
              <a:extLst>
                <a:ext uri="{FF2B5EF4-FFF2-40B4-BE49-F238E27FC236}">
                  <a16:creationId xmlns:a16="http://schemas.microsoft.com/office/drawing/2014/main" id="{9066FD99-15FB-4F17-9E71-9B429FDEB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663" y="3074036"/>
              <a:ext cx="901095" cy="551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F627F07-6F02-426D-AFE3-0805226B0F81}"/>
                </a:ext>
              </a:extLst>
            </p:cNvPr>
            <p:cNvSpPr/>
            <p:nvPr/>
          </p:nvSpPr>
          <p:spPr>
            <a:xfrm>
              <a:off x="5103844" y="2568534"/>
              <a:ext cx="1268594" cy="126717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44" name="Picture 10" descr="Docker - Logos Download">
              <a:extLst>
                <a:ext uri="{FF2B5EF4-FFF2-40B4-BE49-F238E27FC236}">
                  <a16:creationId xmlns:a16="http://schemas.microsoft.com/office/drawing/2014/main" id="{A3B29E14-37E9-477B-AB4E-809B15ED4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301" y="3593871"/>
              <a:ext cx="576272" cy="48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4" descr="React Developers Guide - Cloud CMS">
              <a:extLst>
                <a:ext uri="{FF2B5EF4-FFF2-40B4-BE49-F238E27FC236}">
                  <a16:creationId xmlns:a16="http://schemas.microsoft.com/office/drawing/2014/main" id="{A45F7956-FC06-4821-9852-559F28622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43" y="3356774"/>
              <a:ext cx="483673" cy="48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254C7DED-A765-417B-9FC0-00268CADD96F}"/>
              </a:ext>
            </a:extLst>
          </p:cNvPr>
          <p:cNvCxnSpPr>
            <a:cxnSpLocks/>
            <a:stCxn id="47" idx="2"/>
            <a:endCxn id="59" idx="1"/>
          </p:cNvCxnSpPr>
          <p:nvPr/>
        </p:nvCxnSpPr>
        <p:spPr>
          <a:xfrm rot="16200000" flipH="1">
            <a:off x="2883577" y="2015468"/>
            <a:ext cx="1954737" cy="163129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2A58D9D-CEC1-4F2F-9C31-6058513D0D2D}"/>
              </a:ext>
            </a:extLst>
          </p:cNvPr>
          <p:cNvSpPr txBox="1"/>
          <p:nvPr/>
        </p:nvSpPr>
        <p:spPr>
          <a:xfrm>
            <a:off x="2867512" y="3824657"/>
            <a:ext cx="18876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HTTP:3002 /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predictions</a:t>
            </a:r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xyz</a:t>
            </a:r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/abc.jpg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F7738D4-3FB3-4E20-866F-A15F4D575639}"/>
              </a:ext>
            </a:extLst>
          </p:cNvPr>
          <p:cNvSpPr txBox="1"/>
          <p:nvPr/>
        </p:nvSpPr>
        <p:spPr>
          <a:xfrm>
            <a:off x="5530513" y="337631"/>
            <a:ext cx="18876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GET /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predictions</a:t>
            </a:r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webcams</a:t>
            </a:r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region</a:t>
            </a:r>
            <a:endParaRPr lang="de-CH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Geo</a:t>
            </a:r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Query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093327B-1CBB-4828-A29E-6C049102213C}"/>
              </a:ext>
            </a:extLst>
          </p:cNvPr>
          <p:cNvSpPr txBox="1"/>
          <p:nvPr/>
        </p:nvSpPr>
        <p:spPr>
          <a:xfrm>
            <a:off x="2794002" y="611843"/>
            <a:ext cx="1887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GET 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sunspotter</a:t>
            </a:r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website</a:t>
            </a:r>
            <a:endParaRPr lang="de-CH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FBD79E0-A0F4-4D9D-8FAA-9FC21D6634E3}"/>
              </a:ext>
            </a:extLst>
          </p:cNvPr>
          <p:cNvSpPr txBox="1"/>
          <p:nvPr/>
        </p:nvSpPr>
        <p:spPr>
          <a:xfrm>
            <a:off x="1636109" y="2026567"/>
            <a:ext cx="10482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HTTP:80,443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48EF8C1-4060-42F1-8E4A-BF0C645DC67D}"/>
              </a:ext>
            </a:extLst>
          </p:cNvPr>
          <p:cNvSpPr txBox="1"/>
          <p:nvPr/>
        </p:nvSpPr>
        <p:spPr>
          <a:xfrm>
            <a:off x="3642124" y="1087128"/>
            <a:ext cx="10482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HTTP:3000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A45E75DC-B26D-4D16-B4A3-2C8F13162EC0}"/>
              </a:ext>
            </a:extLst>
          </p:cNvPr>
          <p:cNvGrpSpPr/>
          <p:nvPr/>
        </p:nvGrpSpPr>
        <p:grpSpPr>
          <a:xfrm>
            <a:off x="4676594" y="2813751"/>
            <a:ext cx="3967701" cy="2070798"/>
            <a:chOff x="5147692" y="4652774"/>
            <a:chExt cx="3967701" cy="2070798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96E3B455-67FB-4CF4-A13F-8AC297787BDD}"/>
                </a:ext>
              </a:extLst>
            </p:cNvPr>
            <p:cNvGrpSpPr/>
            <p:nvPr/>
          </p:nvGrpSpPr>
          <p:grpSpPr>
            <a:xfrm>
              <a:off x="5147692" y="4861114"/>
              <a:ext cx="3967701" cy="1862458"/>
              <a:chOff x="5205330" y="4831289"/>
              <a:chExt cx="3967701" cy="1862458"/>
            </a:xfrm>
          </p:grpSpPr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249841E9-34C6-4DCC-BE50-065F91752AAC}"/>
                  </a:ext>
                </a:extLst>
              </p:cNvPr>
              <p:cNvSpPr txBox="1"/>
              <p:nvPr/>
            </p:nvSpPr>
            <p:spPr>
              <a:xfrm>
                <a:off x="5305193" y="4871976"/>
                <a:ext cx="18779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Sunspotter</a:t>
                </a:r>
                <a:r>
                  <a:rPr lang="de-CH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Helios (</a:t>
                </a:r>
                <a:r>
                  <a:rPr lang="de-CH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</a:t>
                </a:r>
                <a:r>
                  <a:rPr lang="de-CH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EA430A2-75A6-4CF0-9BB9-2B2D8780E988}"/>
                  </a:ext>
                </a:extLst>
              </p:cNvPr>
              <p:cNvSpPr/>
              <p:nvPr/>
            </p:nvSpPr>
            <p:spPr>
              <a:xfrm>
                <a:off x="5205330" y="4831289"/>
                <a:ext cx="3654333" cy="1572789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pic>
            <p:nvPicPr>
              <p:cNvPr id="60" name="Picture 10" descr="Docker - Logos Download">
                <a:extLst>
                  <a:ext uri="{FF2B5EF4-FFF2-40B4-BE49-F238E27FC236}">
                    <a16:creationId xmlns:a16="http://schemas.microsoft.com/office/drawing/2014/main" id="{FFC6D924-224B-402C-AF7B-8B2CCD62D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6759" y="6210074"/>
                <a:ext cx="576272" cy="4836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14" descr="Python - Wikidata">
                <a:extLst>
                  <a:ext uri="{FF2B5EF4-FFF2-40B4-BE49-F238E27FC236}">
                    <a16:creationId xmlns:a16="http://schemas.microsoft.com/office/drawing/2014/main" id="{8134DF65-20C1-4F83-AE6A-D20BECD749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2496" y="5348507"/>
                <a:ext cx="537470" cy="537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6" descr="TensorFlow Object Detection API: basics of detection (2/2)">
                <a:extLst>
                  <a:ext uri="{FF2B5EF4-FFF2-40B4-BE49-F238E27FC236}">
                    <a16:creationId xmlns:a16="http://schemas.microsoft.com/office/drawing/2014/main" id="{CB5B38F1-7385-4D90-8945-CED54EFB5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2523" y="5288505"/>
                <a:ext cx="971378" cy="620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54071AE-34CE-4C64-AD3C-13807679608B}"/>
                  </a:ext>
                </a:extLst>
              </p:cNvPr>
              <p:cNvSpPr txBox="1"/>
              <p:nvPr/>
            </p:nvSpPr>
            <p:spPr>
              <a:xfrm>
                <a:off x="6855920" y="5906799"/>
                <a:ext cx="9503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Predict.py</a:t>
                </a:r>
              </a:p>
            </p:txBody>
          </p:sp>
          <p:pic>
            <p:nvPicPr>
              <p:cNvPr id="64" name="Picture 12" descr="Node.js - Wikipedia">
                <a:extLst>
                  <a:ext uri="{FF2B5EF4-FFF2-40B4-BE49-F238E27FC236}">
                    <a16:creationId xmlns:a16="http://schemas.microsoft.com/office/drawing/2014/main" id="{BC8E01B4-CE07-4B15-8E7C-A085C561E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4153" y="5914862"/>
                <a:ext cx="427722" cy="261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2BAAF4F-C6C2-47A3-964C-272D7496AB0C}"/>
                  </a:ext>
                </a:extLst>
              </p:cNvPr>
              <p:cNvSpPr/>
              <p:nvPr/>
            </p:nvSpPr>
            <p:spPr>
              <a:xfrm>
                <a:off x="5484232" y="5187077"/>
                <a:ext cx="1268594" cy="1090735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6" name="Flussdiagramm: Mehrere Dokumente 65">
                <a:extLst>
                  <a:ext uri="{FF2B5EF4-FFF2-40B4-BE49-F238E27FC236}">
                    <a16:creationId xmlns:a16="http://schemas.microsoft.com/office/drawing/2014/main" id="{DE459958-23BF-412F-A273-A58CB937DA2A}"/>
                  </a:ext>
                </a:extLst>
              </p:cNvPr>
              <p:cNvSpPr/>
              <p:nvPr/>
            </p:nvSpPr>
            <p:spPr>
              <a:xfrm>
                <a:off x="5559877" y="5289461"/>
                <a:ext cx="1111998" cy="656123"/>
              </a:xfrm>
              <a:prstGeom prst="flowChartMultidocumen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8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Predicted</a:t>
                </a:r>
                <a:r>
                  <a:rPr lang="de-CH" sz="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CH" sz="8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image</a:t>
                </a:r>
                <a:r>
                  <a:rPr lang="de-CH" sz="9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</a:t>
                </a:r>
                <a:endParaRPr lang="de-CH" sz="9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de-CH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4871D655-ABC7-49E6-BFDF-6E4D2286C417}"/>
                  </a:ext>
                </a:extLst>
              </p:cNvPr>
              <p:cNvSpPr txBox="1"/>
              <p:nvPr/>
            </p:nvSpPr>
            <p:spPr>
              <a:xfrm>
                <a:off x="7855464" y="5914863"/>
                <a:ext cx="9503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Model.h5</a:t>
                </a:r>
              </a:p>
            </p:txBody>
          </p:sp>
        </p:grpSp>
        <p:pic>
          <p:nvPicPr>
            <p:cNvPr id="57" name="Picture 22" descr="Learn About Helios: The Greek Sun God - Mythologian">
              <a:extLst>
                <a:ext uri="{FF2B5EF4-FFF2-40B4-BE49-F238E27FC236}">
                  <a16:creationId xmlns:a16="http://schemas.microsoft.com/office/drawing/2014/main" id="{BB0DB62A-9ACC-4C95-88A6-5F607B431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988" y="4652774"/>
              <a:ext cx="729612" cy="55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B496A62-D114-4F32-A7B7-0617942A3687}"/>
              </a:ext>
            </a:extLst>
          </p:cNvPr>
          <p:cNvCxnSpPr>
            <a:cxnSpLocks/>
            <a:stCxn id="59" idx="3"/>
            <a:endCxn id="17" idx="1"/>
          </p:cNvCxnSpPr>
          <p:nvPr/>
        </p:nvCxnSpPr>
        <p:spPr>
          <a:xfrm flipV="1">
            <a:off x="8330927" y="3807764"/>
            <a:ext cx="896508" cy="7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C69DA5CB-9680-4987-BCAA-F8E8E163832C}"/>
              </a:ext>
            </a:extLst>
          </p:cNvPr>
          <p:cNvSpPr txBox="1"/>
          <p:nvPr/>
        </p:nvSpPr>
        <p:spPr>
          <a:xfrm>
            <a:off x="8456231" y="2998032"/>
            <a:ext cx="18876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GET </a:t>
            </a:r>
          </a:p>
          <a:p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current</a:t>
            </a:r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  <a:endParaRPr lang="de-CH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6F9FF1FA-F8CD-4A42-A92B-6E284DB1DF94}"/>
              </a:ext>
            </a:extLst>
          </p:cNvPr>
          <p:cNvSpPr txBox="1"/>
          <p:nvPr/>
        </p:nvSpPr>
        <p:spPr>
          <a:xfrm>
            <a:off x="5854696" y="2635041"/>
            <a:ext cx="1887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STORE /</a:t>
            </a:r>
            <a:r>
              <a:rPr lang="de-CH" sz="105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predictions</a:t>
            </a:r>
            <a:endParaRPr lang="de-CH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22E16509-80F9-46BB-B77A-360624B0748A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534641" y="2553659"/>
            <a:ext cx="0" cy="46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10" descr="Docker - Logos Download">
            <a:extLst>
              <a:ext uri="{FF2B5EF4-FFF2-40B4-BE49-F238E27FC236}">
                <a16:creationId xmlns:a16="http://schemas.microsoft.com/office/drawing/2014/main" id="{30700943-782D-478B-9E03-4FAEFC43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51" y="1693542"/>
            <a:ext cx="576272" cy="48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28C9032A-8066-4FEF-8456-800F516BF8AE}"/>
              </a:ext>
            </a:extLst>
          </p:cNvPr>
          <p:cNvSpPr txBox="1"/>
          <p:nvPr/>
        </p:nvSpPr>
        <p:spPr>
          <a:xfrm>
            <a:off x="7265637" y="5345698"/>
            <a:ext cx="1013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dirty="0" err="1"/>
              <a:t>Sunspotter</a:t>
            </a:r>
            <a:r>
              <a:rPr lang="de-CH" sz="1100" dirty="0"/>
              <a:t> Runner</a:t>
            </a:r>
          </a:p>
        </p:txBody>
      </p:sp>
      <p:pic>
        <p:nvPicPr>
          <p:cNvPr id="84" name="Picture 12" descr="Node.js - Wikipedia">
            <a:extLst>
              <a:ext uri="{FF2B5EF4-FFF2-40B4-BE49-F238E27FC236}">
                <a16:creationId xmlns:a16="http://schemas.microsoft.com/office/drawing/2014/main" id="{B6FCB8A0-DB08-416A-9D52-9D3A5515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685" y="5824274"/>
            <a:ext cx="901095" cy="5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hteck 84">
            <a:extLst>
              <a:ext uri="{FF2B5EF4-FFF2-40B4-BE49-F238E27FC236}">
                <a16:creationId xmlns:a16="http://schemas.microsoft.com/office/drawing/2014/main" id="{2427C48B-3F73-4E9F-B788-A53C3654E2B5}"/>
              </a:ext>
            </a:extLst>
          </p:cNvPr>
          <p:cNvSpPr/>
          <p:nvPr/>
        </p:nvSpPr>
        <p:spPr>
          <a:xfrm>
            <a:off x="7137936" y="5193053"/>
            <a:ext cx="1268594" cy="1267174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chemeClr val="tx1"/>
                </a:solidFill>
                <a:prstDash val="solid"/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6" name="Picture 10" descr="Docker - Logos Download">
            <a:extLst>
              <a:ext uri="{FF2B5EF4-FFF2-40B4-BE49-F238E27FC236}">
                <a16:creationId xmlns:a16="http://schemas.microsoft.com/office/drawing/2014/main" id="{B8CA3721-20CA-4000-89FD-9F9ECE2D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393" y="6218390"/>
            <a:ext cx="576272" cy="48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C1614D42-0CA9-4399-BF8F-B5097E2544E9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8990811" y="2685279"/>
            <a:ext cx="138298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73ECD8D2-5AD1-4F6B-BEF8-B511045E3D5D}"/>
              </a:ext>
            </a:extLst>
          </p:cNvPr>
          <p:cNvSpPr txBox="1"/>
          <p:nvPr/>
        </p:nvSpPr>
        <p:spPr>
          <a:xfrm>
            <a:off x="9205212" y="2491058"/>
            <a:ext cx="1887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/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webcams</a:t>
            </a:r>
            <a:endParaRPr lang="de-CH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2" name="Verbinder: gewinkelt 91">
            <a:extLst>
              <a:ext uri="{FF2B5EF4-FFF2-40B4-BE49-F238E27FC236}">
                <a16:creationId xmlns:a16="http://schemas.microsoft.com/office/drawing/2014/main" id="{07EDAB8F-162C-4D1B-BCCA-AC0FFC16C753}"/>
              </a:ext>
            </a:extLst>
          </p:cNvPr>
          <p:cNvCxnSpPr>
            <a:cxnSpLocks/>
            <a:stCxn id="59" idx="2"/>
            <a:endCxn id="85" idx="1"/>
          </p:cNvCxnSpPr>
          <p:nvPr/>
        </p:nvCxnSpPr>
        <p:spPr>
          <a:xfrm rot="16200000" flipH="1">
            <a:off x="6204968" y="4893672"/>
            <a:ext cx="1231760" cy="634175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Verbinder: gewinkelt 94">
            <a:extLst>
              <a:ext uri="{FF2B5EF4-FFF2-40B4-BE49-F238E27FC236}">
                <a16:creationId xmlns:a16="http://schemas.microsoft.com/office/drawing/2014/main" id="{F37990B1-21AD-4358-84D9-AC09C110FE22}"/>
              </a:ext>
            </a:extLst>
          </p:cNvPr>
          <p:cNvCxnSpPr>
            <a:cxnSpLocks/>
            <a:stCxn id="8" idx="3"/>
            <a:endCxn id="85" idx="3"/>
          </p:cNvCxnSpPr>
          <p:nvPr/>
        </p:nvCxnSpPr>
        <p:spPr>
          <a:xfrm flipH="1">
            <a:off x="8406530" y="1360201"/>
            <a:ext cx="1910069" cy="4466439"/>
          </a:xfrm>
          <a:prstGeom prst="bentConnector3">
            <a:avLst>
              <a:gd name="adj1" fmla="val -71131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6EA4360C-1BF3-4CA1-B81C-CC7E899F741C}"/>
              </a:ext>
            </a:extLst>
          </p:cNvPr>
          <p:cNvSpPr txBox="1"/>
          <p:nvPr/>
        </p:nvSpPr>
        <p:spPr>
          <a:xfrm>
            <a:off x="8449485" y="5535045"/>
            <a:ext cx="10121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/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webcams</a:t>
            </a:r>
            <a:endParaRPr lang="de-CH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59AFC6B7-C4F6-4E03-930F-9D839338AE2B}"/>
              </a:ext>
            </a:extLst>
          </p:cNvPr>
          <p:cNvSpPr txBox="1"/>
          <p:nvPr/>
        </p:nvSpPr>
        <p:spPr>
          <a:xfrm>
            <a:off x="5162062" y="5522669"/>
            <a:ext cx="1367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/</a:t>
            </a:r>
            <a:r>
              <a:rPr lang="de-CH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predictionruns</a:t>
            </a:r>
            <a:endParaRPr lang="de-CH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79EB3B1-1577-4F81-B86C-E9BE1695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40" y="689938"/>
            <a:ext cx="8866657" cy="5135548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66A1EEE-14F8-4D1C-A0D2-98CC04CAC4A4}"/>
              </a:ext>
            </a:extLst>
          </p:cNvPr>
          <p:cNvCxnSpPr>
            <a:cxnSpLocks/>
          </p:cNvCxnSpPr>
          <p:nvPr/>
        </p:nvCxnSpPr>
        <p:spPr>
          <a:xfrm>
            <a:off x="2319867" y="353645"/>
            <a:ext cx="998297" cy="4371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7B4A19A-83B8-470C-B52F-AB821D3A8F01}"/>
              </a:ext>
            </a:extLst>
          </p:cNvPr>
          <p:cNvCxnSpPr>
            <a:cxnSpLocks/>
          </p:cNvCxnSpPr>
          <p:nvPr/>
        </p:nvCxnSpPr>
        <p:spPr>
          <a:xfrm flipV="1">
            <a:off x="474903" y="2551900"/>
            <a:ext cx="1607128" cy="35867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E6DD207-CB19-4E2A-A119-63C8EB9F5B72}"/>
              </a:ext>
            </a:extLst>
          </p:cNvPr>
          <p:cNvCxnSpPr>
            <a:cxnSpLocks/>
          </p:cNvCxnSpPr>
          <p:nvPr/>
        </p:nvCxnSpPr>
        <p:spPr>
          <a:xfrm flipV="1">
            <a:off x="2235200" y="4660100"/>
            <a:ext cx="1345431" cy="140007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7D69420-C428-4BF9-92AE-815EFC30BAA2}"/>
              </a:ext>
            </a:extLst>
          </p:cNvPr>
          <p:cNvCxnSpPr>
            <a:cxnSpLocks/>
          </p:cNvCxnSpPr>
          <p:nvPr/>
        </p:nvCxnSpPr>
        <p:spPr>
          <a:xfrm>
            <a:off x="5105400" y="4660100"/>
            <a:ext cx="457200" cy="140007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44B0F5F-A14F-4C26-B22F-A5D8CBCC3B70}"/>
              </a:ext>
            </a:extLst>
          </p:cNvPr>
          <p:cNvCxnSpPr>
            <a:cxnSpLocks/>
          </p:cNvCxnSpPr>
          <p:nvPr/>
        </p:nvCxnSpPr>
        <p:spPr>
          <a:xfrm>
            <a:off x="9744748" y="2294051"/>
            <a:ext cx="770852" cy="25784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15B6F044-B730-4D21-8CCF-C582957514ED}"/>
              </a:ext>
            </a:extLst>
          </p:cNvPr>
          <p:cNvSpPr txBox="1"/>
          <p:nvPr/>
        </p:nvSpPr>
        <p:spPr>
          <a:xfrm>
            <a:off x="10591799" y="2294051"/>
            <a:ext cx="181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Webcam Übersichtsliste aller auf der Karte angezeigten Webcams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722168E-589C-4F55-9028-5E07D8127AA9}"/>
              </a:ext>
            </a:extLst>
          </p:cNvPr>
          <p:cNvSpPr txBox="1"/>
          <p:nvPr/>
        </p:nvSpPr>
        <p:spPr>
          <a:xfrm>
            <a:off x="5562600" y="5921679"/>
            <a:ext cx="2201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Webcam-Wettervorhersage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19B386C-D0D3-4E01-8F63-1E9E190A7ABC}"/>
              </a:ext>
            </a:extLst>
          </p:cNvPr>
          <p:cNvSpPr txBox="1"/>
          <p:nvPr/>
        </p:nvSpPr>
        <p:spPr>
          <a:xfrm>
            <a:off x="1278467" y="6066689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Position der in der Addresssuche eingegebenen Adresse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B78003-C407-434B-8AE9-1141A4191ACA}"/>
              </a:ext>
            </a:extLst>
          </p:cNvPr>
          <p:cNvSpPr txBox="1"/>
          <p:nvPr/>
        </p:nvSpPr>
        <p:spPr>
          <a:xfrm>
            <a:off x="-92362" y="2980713"/>
            <a:ext cx="1346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Übersichtskarte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FF4D3A-2B2A-4EFC-B921-30BEF9445EBC}"/>
              </a:ext>
            </a:extLst>
          </p:cNvPr>
          <p:cNvSpPr txBox="1"/>
          <p:nvPr/>
        </p:nvSpPr>
        <p:spPr>
          <a:xfrm>
            <a:off x="1278467" y="201768"/>
            <a:ext cx="1346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Adresssuche</a:t>
            </a:r>
          </a:p>
        </p:txBody>
      </p:sp>
    </p:spTree>
    <p:extLst>
      <p:ext uri="{BB962C8B-B14F-4D97-AF65-F5344CB8AC3E}">
        <p14:creationId xmlns:p14="http://schemas.microsoft.com/office/powerpoint/2010/main" val="3139814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Breitbild</PresentationFormat>
  <Paragraphs>33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Matthias Christen</dc:creator>
  <cp:lastModifiedBy>Matthias Christen</cp:lastModifiedBy>
  <cp:revision>3</cp:revision>
  <dcterms:created xsi:type="dcterms:W3CDTF">2022-01-15T13:40:49Z</dcterms:created>
  <dcterms:modified xsi:type="dcterms:W3CDTF">2022-01-16T11:44:46Z</dcterms:modified>
</cp:coreProperties>
</file>